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81" r:id="rId3"/>
    <p:sldId id="410" r:id="rId4"/>
    <p:sldId id="4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F4B6D-6DE7-4191-ACBE-F8FEC0C9734A}" type="datetimeFigureOut">
              <a:rPr lang="en-GB" smtClean="0"/>
              <a:t>03/03/2025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A635A-E3FE-4EC2-8F5F-D01C330268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0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A550F-C259-452D-9679-8C7FE787C2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5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A550F-C259-452D-9679-8C7FE787C2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61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50E6-3D53-BBE6-24E9-3987DB67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CA5C3-3F25-CB19-A615-40E12053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676D-9990-4000-AF44-8DA6E8AA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304-56D2-4F94-AF02-A48C064F05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6401-7CFA-4ABB-EF57-812592DE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27A8-9F4C-10CC-37F1-45A4383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0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A6FD-83BF-7781-F795-DCC18006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8985F-917E-9EEB-25C7-80E1B0DF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9659-0BFA-B0CD-3C21-2A4FA6C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E73-0F46-4E75-8AAB-95779CA10E71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62AE-95FF-A3EE-2C08-59F973A0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7A37-E043-C257-2C6A-DDE52632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5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5C8F-8565-281E-D4BE-86BA806D5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45529-3FBF-C5F5-0E52-F0278B93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63B1-95C3-7323-085B-195A8E55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79CD-002B-4604-A238-6AA456A4470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372B-494E-8FE7-BEAE-147DB6A4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3624-4635-CA50-CEAB-0E73D1C7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9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50E6-3D53-BBE6-24E9-3987DB67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CA5C3-3F25-CB19-A615-40E12053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676D-9990-4000-AF44-8DA6E8AA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6401-7CFA-4ABB-EF57-812592DE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27A8-9F4C-10CC-37F1-45A4383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B25C-D67C-4815-6AFE-307F6789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4C96-9514-E041-24A9-B0654292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F10D-F889-9DD9-5BBF-4F10C618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2888-125D-7317-C6DB-319A621A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7186-0BEA-A138-159C-EDE4DF9D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2823-9020-0847-10D2-7A664FF8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ED8B-C6BD-4120-2A95-87823EE9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D2C8-ACA5-4CE5-863B-4C1361B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F8F8-F663-7901-2FE8-41ACE28B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6ABB-C601-2D42-0820-B528424F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2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5273-6501-187B-49B2-703A28B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9EAA-EB53-D615-4F60-6F2FC9DD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05F83-DAF4-CFFF-EBAE-C0434FEB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E60B-5419-CFC4-B67B-D7328EC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EFEED-31F9-481D-1F08-A07FEE7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24F-92C2-77E6-A18D-714F99B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F4AA-5865-0D6E-5C9C-43EAAC83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48655-6956-32C8-BCB6-3267660A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B6F87-CA83-FEBA-1333-B2F0D3AC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DA08C-70B4-F6F6-ADAA-F7CE6833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86E4A-68FD-4C71-1938-5FC18A82C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F0A78-C217-5C53-D887-DB20B958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4291F-5D65-AB8C-BD8C-C50B5EE3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A6655-7435-6BA3-C4F1-E5C8CD6B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6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BA8B-1D39-5016-FE15-726A2A3D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D2130-0B8E-697B-CCF0-9B9D1944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5679D-30FA-219A-BA4F-50F6DF9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10458-FCEA-0038-7151-80224FD0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0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3249F-43B9-7595-AEAE-618E7ADB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66E14-D7B5-A812-1BEB-770131EA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8741-759D-52D7-4157-7E3E627B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6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5C96-8CCA-410A-E40E-A92D7735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F6DD-50E2-21EE-D12F-0CAE389F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380BD-6823-22D1-8416-91AB064A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DE01-FFD4-B20B-27CF-D103EE41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C91B8-0DCA-738C-7372-F26981AD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1CB83-B1CD-4AA3-6C89-1CE038FC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0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B25C-D67C-4815-6AFE-307F6789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4C96-9514-E041-24A9-B0654292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F10D-F889-9DD9-5BBF-4F10C618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33E6-FCD1-47DB-B029-F2AC92CADFCE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2888-125D-7317-C6DB-319A621A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7186-0BEA-A138-159C-EDE4DF9D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3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4F2-0074-DBDC-1777-EC948A04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7F829-933E-2EC3-451C-D84D719D6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94D9-9078-3054-2EFC-0A3D7180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115D3-8B95-10DD-5C98-7DC855C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E3C6-CCB4-CCE4-5473-0A18C92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D38A-F531-1E76-6B5B-B240D5D7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9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A6FD-83BF-7781-F795-DCC18006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8985F-917E-9EEB-25C7-80E1B0DF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9659-0BFA-B0CD-3C21-2A4FA6C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62AE-95FF-A3EE-2C08-59F973A0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7A37-E043-C257-2C6A-DDE52632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7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F5C8F-8565-281E-D4BE-86BA806D5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45529-3FBF-C5F5-0E52-F0278B93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63B1-95C3-7323-085B-195A8E55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372B-494E-8FE7-BEAE-147DB6A4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3624-4635-CA50-CEAB-0E73D1C7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2823-9020-0847-10D2-7A664FF8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ED8B-C6BD-4120-2A95-87823EE9D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D2C8-ACA5-4CE5-863B-4C1361B7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9D79-2DCC-4741-938E-842FE6D5C02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F8F8-F663-7901-2FE8-41ACE28B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56ABB-C601-2D42-0820-B528424F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5273-6501-187B-49B2-703A28B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D9EAA-EB53-D615-4F60-6F2FC9DD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05F83-DAF4-CFFF-EBAE-C0434FEB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E60B-5419-CFC4-B67B-D7328EC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9DB6-C627-46A4-BCFE-D0F575230B68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EFEED-31F9-481D-1F08-A07FEE7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24F-92C2-77E6-A18D-714F99B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F4AA-5865-0D6E-5C9C-43EAAC83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48655-6956-32C8-BCB6-3267660A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B6F87-CA83-FEBA-1333-B2F0D3AC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DA08C-70B4-F6F6-ADAA-F7CE6833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86E4A-68FD-4C71-1938-5FC18A82C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F0A78-C217-5C53-D887-DB20B958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B9FA-4557-4DDB-97BA-BCD9DA50F35C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4291F-5D65-AB8C-BD8C-C50B5EE3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A6655-7435-6BA3-C4F1-E5C8CD6B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1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BA8B-1D39-5016-FE15-726A2A3D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D2130-0B8E-697B-CCF0-9B9D1944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1A54-4DC5-4640-B00C-F2E98C2D500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5679D-30FA-219A-BA4F-50F6DF9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10458-FCEA-0038-7151-80224FD0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8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3249F-43B9-7595-AEAE-618E7ADB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01AC-5CDA-40F1-9948-A4DD85D90C5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66E14-D7B5-A812-1BEB-770131EA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8741-759D-52D7-4157-7E3E627B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5C96-8CCA-410A-E40E-A92D7735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F6DD-50E2-21EE-D12F-0CAE389F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380BD-6823-22D1-8416-91AB064A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DE01-FFD4-B20B-27CF-D103EE41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2E21-0349-47FF-9854-2EC5333900D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C91B8-0DCA-738C-7372-F26981AD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1CB83-B1CD-4AA3-6C89-1CE038FC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4F2-0074-DBDC-1777-EC948A04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7F829-933E-2EC3-451C-D84D719D6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94D9-9078-3054-2EFC-0A3D7180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115D3-8B95-10DD-5C98-7DC855C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9821-FAEE-4D7C-815D-CC5A0CE341C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E3C6-CCB4-CCE4-5473-0A18C92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D38A-F531-1E76-6B5B-B240D5D7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6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DD43C-23B6-8DDC-A905-2F3A487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704FD-801F-1DC5-7118-3E422B6C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2CB6-F1F0-6767-680C-8B7C963F9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E633-FF2F-4C1D-87F6-A1419A5E414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B47E-F219-FCF8-AE84-93E4970E2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NORTH-WEST REGIONAL REPORTING OF GROUP-BASED CSAE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FFC9-ED85-F5F1-B7CF-29B30043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753-5F39-3B2F-001F-B5ECD579C3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57838" y="190500"/>
            <a:ext cx="11049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SENSITIVE</a:t>
            </a:r>
          </a:p>
        </p:txBody>
      </p:sp>
    </p:spTree>
    <p:extLst>
      <p:ext uri="{BB962C8B-B14F-4D97-AF65-F5344CB8AC3E}">
        <p14:creationId xmlns:p14="http://schemas.microsoft.com/office/powerpoint/2010/main" val="13175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DD43C-23B6-8DDC-A905-2F3A487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704FD-801F-1DC5-7118-3E422B6C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22CB6-F1F0-6767-680C-8B7C963F9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EEB7-7043-0441-8135-789846D85A9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B47E-F219-FCF8-AE84-93E4970E2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FFC9-ED85-F5F1-B7CF-29B30043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DF1E-671C-6148-B279-AE299E56BC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FF043-D7EB-1A5C-A4E8-55A02DB171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57838" y="190500"/>
            <a:ext cx="11049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- SENSITIVE</a:t>
            </a:r>
          </a:p>
        </p:txBody>
      </p:sp>
    </p:spTree>
    <p:extLst>
      <p:ext uri="{BB962C8B-B14F-4D97-AF65-F5344CB8AC3E}">
        <p14:creationId xmlns:p14="http://schemas.microsoft.com/office/powerpoint/2010/main" val="169305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F3D1EB-2A28-9609-A381-548856D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5D1AE-D608-EAF9-E87E-13AD0BEA4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1972" y="1681257"/>
            <a:ext cx="7328608" cy="1496918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and Organised Child Abuse Database (COCAD) – </a:t>
            </a:r>
            <a:br>
              <a:rPr lang="en-US" sz="4000" b="1" dirty="0">
                <a:solidFill>
                  <a:srgbClr val="0429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Based CSE Data Responses – January 2025</a:t>
            </a:r>
            <a:b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4294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5E0D46-377B-15F1-E384-1D05B40A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734" y="100989"/>
            <a:ext cx="2469577" cy="14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B478B03-97D8-6291-35AB-FAF50BD8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33" y="6395270"/>
            <a:ext cx="722644" cy="414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FEC3E-1983-37D3-9517-88B8507F0DB9}"/>
              </a:ext>
            </a:extLst>
          </p:cNvPr>
          <p:cNvSpPr/>
          <p:nvPr/>
        </p:nvSpPr>
        <p:spPr>
          <a:xfrm>
            <a:off x="96925" y="138356"/>
            <a:ext cx="11998150" cy="2588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SDE Suspects across COCAD Grp Based OVERALL 2023 Q1-Q4/2024 Q1-Q3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A3886-96D1-B664-218B-839EB12E9E4E}"/>
              </a:ext>
            </a:extLst>
          </p:cNvPr>
          <p:cNvSpPr txBox="1"/>
          <p:nvPr/>
        </p:nvSpPr>
        <p:spPr>
          <a:xfrm>
            <a:off x="7429500" y="6494706"/>
            <a:ext cx="484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to rounding up and down of percentages, some data within this report may not add up to exactly 100%.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0B82A0-F5ED-E0C6-9C79-2C34A29E498B}"/>
              </a:ext>
            </a:extLst>
          </p:cNvPr>
          <p:cNvSpPr/>
          <p:nvPr/>
        </p:nvSpPr>
        <p:spPr>
          <a:xfrm>
            <a:off x="3685051" y="5246254"/>
            <a:ext cx="5394551" cy="928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NOTE : All Data 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on the slide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based on data extracted every 12 weeks,  and as it stands at that time.  In 2023 only 34% of suspect SDE data was available at the time of extraction and so far in 2024 this is  39%.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NOTE – Q4 2024 is not included in 2024 data as it is still being worked 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8B320-7423-73EE-C93D-0D8025E36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51" y="540251"/>
            <a:ext cx="10304897" cy="45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B478B03-97D8-6291-35AB-FAF50BD8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33" y="6395270"/>
            <a:ext cx="722644" cy="414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FEC3E-1983-37D3-9517-88B8507F0DB9}"/>
              </a:ext>
            </a:extLst>
          </p:cNvPr>
          <p:cNvSpPr/>
          <p:nvPr/>
        </p:nvSpPr>
        <p:spPr>
          <a:xfrm>
            <a:off x="96925" y="138356"/>
            <a:ext cx="11998150" cy="2588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>
                <a:solidFill>
                  <a:prstClr val="white"/>
                </a:solidFill>
                <a:latin typeface="Calibri" panose="020F0502020204030204"/>
              </a:rPr>
              <a:t>SDE Suspects across CSE Grp Based category 2023 Q1-Q4/2024 Q1-Q3 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A3886-96D1-B664-218B-839EB12E9E4E}"/>
              </a:ext>
            </a:extLst>
          </p:cNvPr>
          <p:cNvSpPr txBox="1"/>
          <p:nvPr/>
        </p:nvSpPr>
        <p:spPr>
          <a:xfrm>
            <a:off x="7429500" y="6494706"/>
            <a:ext cx="484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to rounding up and down of percentages, some data within this report may not add up to exactly 100%.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6306C3-0485-7F1E-E05C-E4659A4291C7}"/>
              </a:ext>
            </a:extLst>
          </p:cNvPr>
          <p:cNvSpPr/>
          <p:nvPr/>
        </p:nvSpPr>
        <p:spPr>
          <a:xfrm>
            <a:off x="4072792" y="5362904"/>
            <a:ext cx="5394514" cy="771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NOTE : All Data on this slide is based on data extracted every 12 weeks,  and as it stands at that time.  In 2023 only 33% of suspect SDE data was available at the time of extraction and so far in 2024 this is  31%.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NOTE – Q4 2024 is not included in 2024 data as it is still being worked on.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8595-57B6-0382-7196-C41AB600C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255" y="817747"/>
            <a:ext cx="9344611" cy="4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95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222</Words>
  <Application>Microsoft Office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2_Office Theme</vt:lpstr>
      <vt:lpstr>1_Office Theme</vt:lpstr>
      <vt:lpstr>Complex and Organised Child Abuse Database (COCAD) –  Group Based CSE Data Responses – January 2025 </vt:lpstr>
      <vt:lpstr>PowerPoint Presentation</vt:lpstr>
      <vt:lpstr>PowerPoint Presentation</vt:lpstr>
    </vt:vector>
  </TitlesOfParts>
  <Company>South Yorkshire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and Organised Child Abuse Database (COCAD) –  Group Based CSE Data Responses – January 2025</dc:title>
  <dc:creator>ANGIE JONES</dc:creator>
  <cp:lastModifiedBy>JENNIFER LEANING</cp:lastModifiedBy>
  <cp:revision>23</cp:revision>
  <dcterms:created xsi:type="dcterms:W3CDTF">2025-01-09T17:03:31Z</dcterms:created>
  <dcterms:modified xsi:type="dcterms:W3CDTF">2025-03-03T08:38:08Z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29d828-a824-4b78-ab24-eaae5922aa38_Enabled">
    <vt:lpwstr>true</vt:lpwstr>
  </property>
  <property fmtid="{D5CDD505-2E9C-101B-9397-08002B2CF9AE}" pid="3" name="MSIP_Label_f529d828-a824-4b78-ab24-eaae5922aa38_SetDate">
    <vt:lpwstr>2025-01-09T17:11:41Z</vt:lpwstr>
  </property>
  <property fmtid="{D5CDD505-2E9C-101B-9397-08002B2CF9AE}" pid="4" name="MSIP_Label_f529d828-a824-4b78-ab24-eaae5922aa38_Method">
    <vt:lpwstr>Standard</vt:lpwstr>
  </property>
  <property fmtid="{D5CDD505-2E9C-101B-9397-08002B2CF9AE}" pid="5" name="MSIP_Label_f529d828-a824-4b78-ab24-eaae5922aa38_Name">
    <vt:lpwstr>OFFICIAL</vt:lpwstr>
  </property>
  <property fmtid="{D5CDD505-2E9C-101B-9397-08002B2CF9AE}" pid="6" name="MSIP_Label_f529d828-a824-4b78-ab24-eaae5922aa38_SiteId">
    <vt:lpwstr>b23255a1-8f78-4144-8904-31f019036ade</vt:lpwstr>
  </property>
  <property fmtid="{D5CDD505-2E9C-101B-9397-08002B2CF9AE}" pid="7" name="MSIP_Label_f529d828-a824-4b78-ab24-eaae5922aa38_ActionId">
    <vt:lpwstr>f340549d-02ff-4e19-a7a9-a0e82ad07c83</vt:lpwstr>
  </property>
  <property fmtid="{D5CDD505-2E9C-101B-9397-08002B2CF9AE}" pid="8" name="MSIP_Label_f529d828-a824-4b78-ab24-eaae5922aa38_ContentBits">
    <vt:lpwstr>0</vt:lpwstr>
  </property>
</Properties>
</file>