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4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56944B-45DD-4B47-9992-FFCA9FF329A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3BFD713-F1EB-450F-A0CF-6812B7501E1A}">
      <dgm:prSet phldrT="[Text]"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NPCC</a:t>
          </a:r>
        </a:p>
      </dgm:t>
    </dgm:pt>
    <dgm:pt modelId="{7D2748B4-E30D-4148-9487-857F6C54CDF1}" type="parTrans" cxnId="{AF43EEA6-2822-49EC-914B-DFCAFAC8476F}">
      <dgm:prSet/>
      <dgm:spPr/>
      <dgm:t>
        <a:bodyPr/>
        <a:lstStyle/>
        <a:p>
          <a:endParaRPr lang="en-GB"/>
        </a:p>
      </dgm:t>
    </dgm:pt>
    <dgm:pt modelId="{D85492D7-1655-494B-B156-880BE27672DA}" type="sibTrans" cxnId="{AF43EEA6-2822-49EC-914B-DFCAFAC8476F}">
      <dgm:prSet/>
      <dgm:spPr/>
      <dgm:t>
        <a:bodyPr/>
        <a:lstStyle/>
        <a:p>
          <a:endParaRPr lang="en-GB"/>
        </a:p>
      </dgm:t>
    </dgm:pt>
    <dgm:pt modelId="{BC4D1485-761F-4DA6-BB21-74F441D20CCD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National Crime Operations Coordinating Committee</a:t>
          </a:r>
        </a:p>
      </dgm:t>
    </dgm:pt>
    <dgm:pt modelId="{9C02E396-0693-4AD0-BB43-388B1DDEE209}" type="parTrans" cxnId="{E8DD945C-05DE-4FC9-9044-350099624F99}">
      <dgm:prSet/>
      <dgm:spPr/>
      <dgm:t>
        <a:bodyPr/>
        <a:lstStyle/>
        <a:p>
          <a:endParaRPr lang="en-GB"/>
        </a:p>
      </dgm:t>
    </dgm:pt>
    <dgm:pt modelId="{958E4388-AFE1-45A3-B191-09963BCEFAAD}" type="sibTrans" cxnId="{E8DD945C-05DE-4FC9-9044-350099624F99}">
      <dgm:prSet/>
      <dgm:spPr/>
      <dgm:t>
        <a:bodyPr/>
        <a:lstStyle/>
        <a:p>
          <a:endParaRPr lang="en-GB"/>
        </a:p>
      </dgm:t>
    </dgm:pt>
    <dgm:pt modelId="{ADCBA2CE-2172-45FC-B265-8D8BE716FB68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Violent Crime and Public Protection Working Group </a:t>
          </a:r>
        </a:p>
      </dgm:t>
    </dgm:pt>
    <dgm:pt modelId="{A5389508-0941-419C-9FC8-5DBDEC0FA95E}" type="parTrans" cxnId="{308C76C9-D8E5-4505-898C-5AFF660AA3A6}">
      <dgm:prSet/>
      <dgm:spPr/>
      <dgm:t>
        <a:bodyPr/>
        <a:lstStyle/>
        <a:p>
          <a:endParaRPr lang="en-GB"/>
        </a:p>
      </dgm:t>
    </dgm:pt>
    <dgm:pt modelId="{D375FD7C-6953-42C9-8C85-A8ECFD6216DF}" type="sibTrans" cxnId="{308C76C9-D8E5-4505-898C-5AFF660AA3A6}">
      <dgm:prSet/>
      <dgm:spPr/>
      <dgm:t>
        <a:bodyPr/>
        <a:lstStyle/>
        <a:p>
          <a:endParaRPr lang="en-GB"/>
        </a:p>
      </dgm:t>
    </dgm:pt>
    <dgm:pt modelId="{54C36330-6420-4A50-AC47-02FD77CA8602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Intelligence Working Group </a:t>
          </a:r>
        </a:p>
      </dgm:t>
    </dgm:pt>
    <dgm:pt modelId="{539F642F-0A8E-463F-8928-EBFCA140DF6B}" type="parTrans" cxnId="{03055314-13EE-4012-86C6-F926995E3810}">
      <dgm:prSet/>
      <dgm:spPr/>
      <dgm:t>
        <a:bodyPr/>
        <a:lstStyle/>
        <a:p>
          <a:endParaRPr lang="en-GB"/>
        </a:p>
      </dgm:t>
    </dgm:pt>
    <dgm:pt modelId="{A1712555-3568-4BD1-A7B3-FBD3F57507DE}" type="sibTrans" cxnId="{03055314-13EE-4012-86C6-F926995E3810}">
      <dgm:prSet/>
      <dgm:spPr/>
      <dgm:t>
        <a:bodyPr/>
        <a:lstStyle/>
        <a:p>
          <a:endParaRPr lang="en-GB"/>
        </a:p>
      </dgm:t>
    </dgm:pt>
    <dgm:pt modelId="{9EFC2084-07B8-4044-B65C-085E18B12849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Child Protection Abuse Investigation Working Group </a:t>
          </a:r>
        </a:p>
      </dgm:t>
    </dgm:pt>
    <dgm:pt modelId="{2FF3268D-02F2-43A4-8B7A-FC2C712EA724}" type="parTrans" cxnId="{FFE1B9B2-D17D-4122-AC33-0946E4E69B12}">
      <dgm:prSet/>
      <dgm:spPr/>
      <dgm:t>
        <a:bodyPr/>
        <a:lstStyle/>
        <a:p>
          <a:endParaRPr lang="en-GB"/>
        </a:p>
      </dgm:t>
    </dgm:pt>
    <dgm:pt modelId="{73FE86DD-CAAF-43A5-B2CE-7CA1DF6E49AE}" type="sibTrans" cxnId="{FFE1B9B2-D17D-4122-AC33-0946E4E69B12}">
      <dgm:prSet/>
      <dgm:spPr/>
      <dgm:t>
        <a:bodyPr/>
        <a:lstStyle/>
        <a:p>
          <a:endParaRPr lang="en-GB"/>
        </a:p>
      </dgm:t>
    </dgm:pt>
    <dgm:pt modelId="{900912BF-B5C4-4865-A185-802D38AC6BBD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TOEX </a:t>
          </a:r>
        </a:p>
      </dgm:t>
    </dgm:pt>
    <dgm:pt modelId="{F3990ADE-8884-4EAF-9415-9B6884DCCD49}" type="parTrans" cxnId="{644FCC24-F805-4175-A570-BEC2C82C85AF}">
      <dgm:prSet/>
      <dgm:spPr/>
      <dgm:t>
        <a:bodyPr/>
        <a:lstStyle/>
        <a:p>
          <a:endParaRPr lang="en-GB"/>
        </a:p>
      </dgm:t>
    </dgm:pt>
    <dgm:pt modelId="{C44CB879-E32F-403F-8B84-1F06906AA422}" type="sibTrans" cxnId="{644FCC24-F805-4175-A570-BEC2C82C85AF}">
      <dgm:prSet/>
      <dgm:spPr/>
      <dgm:t>
        <a:bodyPr/>
        <a:lstStyle/>
        <a:p>
          <a:endParaRPr lang="en-GB"/>
        </a:p>
      </dgm:t>
    </dgm:pt>
    <dgm:pt modelId="{AC03C6C7-0F2E-4DB5-8239-0CFADBC982F8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Vulnerability Knowledge and Practice Programme</a:t>
          </a:r>
        </a:p>
      </dgm:t>
    </dgm:pt>
    <dgm:pt modelId="{53CA8822-7476-47ED-9477-4F1BECD7FE4B}" type="parTrans" cxnId="{69BB49D3-F382-47CF-AA10-229E6C03579A}">
      <dgm:prSet/>
      <dgm:spPr/>
      <dgm:t>
        <a:bodyPr/>
        <a:lstStyle/>
        <a:p>
          <a:endParaRPr lang="en-GB"/>
        </a:p>
      </dgm:t>
    </dgm:pt>
    <dgm:pt modelId="{D01B1211-AFC4-41FE-979B-25D486A5C101}" type="sibTrans" cxnId="{69BB49D3-F382-47CF-AA10-229E6C03579A}">
      <dgm:prSet/>
      <dgm:spPr/>
      <dgm:t>
        <a:bodyPr/>
        <a:lstStyle/>
        <a:p>
          <a:endParaRPr lang="en-GB"/>
        </a:p>
      </dgm:t>
    </dgm:pt>
    <dgm:pt modelId="{77B2317B-B74F-496F-8B70-A21409D0A87F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Others</a:t>
          </a:r>
        </a:p>
      </dgm:t>
    </dgm:pt>
    <dgm:pt modelId="{743041CB-EA05-4224-B1AC-387CDCE0821C}" type="parTrans" cxnId="{B58DC10B-CAEF-4881-A83A-F90185FB3869}">
      <dgm:prSet/>
      <dgm:spPr/>
      <dgm:t>
        <a:bodyPr/>
        <a:lstStyle/>
        <a:p>
          <a:endParaRPr lang="en-GB"/>
        </a:p>
      </dgm:t>
    </dgm:pt>
    <dgm:pt modelId="{566D95B2-C80B-423F-B5F6-8D5F87256094}" type="sibTrans" cxnId="{B58DC10B-CAEF-4881-A83A-F90185FB3869}">
      <dgm:prSet/>
      <dgm:spPr/>
      <dgm:t>
        <a:bodyPr/>
        <a:lstStyle/>
        <a:p>
          <a:endParaRPr lang="en-GB"/>
        </a:p>
      </dgm:t>
    </dgm:pt>
    <dgm:pt modelId="{F026945D-7782-4CFD-9ACA-22E73B8CBE21}">
      <dgm:prSet/>
      <dgm:spPr>
        <a:ln>
          <a:solidFill>
            <a:srgbClr val="2B3451"/>
          </a:solidFill>
        </a:ln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The Hydrant Programme </a:t>
          </a:r>
        </a:p>
      </dgm:t>
    </dgm:pt>
    <dgm:pt modelId="{D4709202-508D-4133-BA89-3BA514BCED4E}" type="parTrans" cxnId="{711DEB5A-A9EA-4572-B1EC-B55502EF9FD3}">
      <dgm:prSet/>
      <dgm:spPr/>
      <dgm:t>
        <a:bodyPr/>
        <a:lstStyle/>
        <a:p>
          <a:endParaRPr lang="en-GB"/>
        </a:p>
      </dgm:t>
    </dgm:pt>
    <dgm:pt modelId="{36DEB173-AD23-4A6F-9765-E69A9CA9B86C}" type="sibTrans" cxnId="{711DEB5A-A9EA-4572-B1EC-B55502EF9FD3}">
      <dgm:prSet/>
      <dgm:spPr/>
      <dgm:t>
        <a:bodyPr/>
        <a:lstStyle/>
        <a:p>
          <a:endParaRPr lang="en-GB"/>
        </a:p>
      </dgm:t>
    </dgm:pt>
    <dgm:pt modelId="{46369B64-5EF9-48A4-A8C9-91D4227D0C3B}" type="pres">
      <dgm:prSet presAssocID="{1656944B-45DD-4B47-9992-FFCA9FF329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6BFB37-7183-4725-AC43-E98BE0383138}" type="pres">
      <dgm:prSet presAssocID="{F3BFD713-F1EB-450F-A0CF-6812B7501E1A}" presName="hierRoot1" presStyleCnt="0"/>
      <dgm:spPr/>
    </dgm:pt>
    <dgm:pt modelId="{CD53FDAA-4116-4726-BCB7-0B7E3BBC5FDC}" type="pres">
      <dgm:prSet presAssocID="{F3BFD713-F1EB-450F-A0CF-6812B7501E1A}" presName="composite" presStyleCnt="0"/>
      <dgm:spPr/>
    </dgm:pt>
    <dgm:pt modelId="{DA3A1824-17EA-4445-9A06-50CE03B7470C}" type="pres">
      <dgm:prSet presAssocID="{F3BFD713-F1EB-450F-A0CF-6812B7501E1A}" presName="background" presStyleLbl="node0" presStyleIdx="0" presStyleCnt="1"/>
      <dgm:spPr>
        <a:solidFill>
          <a:srgbClr val="2B3451"/>
        </a:solidFill>
        <a:ln>
          <a:solidFill>
            <a:srgbClr val="2B3451"/>
          </a:solidFill>
        </a:ln>
      </dgm:spPr>
    </dgm:pt>
    <dgm:pt modelId="{CD6DD6A7-CC74-4F55-83C5-EEEADC9406FF}" type="pres">
      <dgm:prSet presAssocID="{F3BFD713-F1EB-450F-A0CF-6812B7501E1A}" presName="text" presStyleLbl="fgAcc0" presStyleIdx="0" presStyleCnt="1">
        <dgm:presLayoutVars>
          <dgm:chPref val="3"/>
        </dgm:presLayoutVars>
      </dgm:prSet>
      <dgm:spPr/>
    </dgm:pt>
    <dgm:pt modelId="{79336244-7C56-40FA-8601-A7CFDCEDA77C}" type="pres">
      <dgm:prSet presAssocID="{F3BFD713-F1EB-450F-A0CF-6812B7501E1A}" presName="hierChild2" presStyleCnt="0"/>
      <dgm:spPr/>
    </dgm:pt>
    <dgm:pt modelId="{37CD0DF8-8FE3-468A-854D-0504E1982605}" type="pres">
      <dgm:prSet presAssocID="{9C02E396-0693-4AD0-BB43-388B1DDEE209}" presName="Name10" presStyleLbl="parChTrans1D2" presStyleIdx="0" presStyleCnt="1"/>
      <dgm:spPr/>
    </dgm:pt>
    <dgm:pt modelId="{C99D09AB-C0EC-48FC-AE77-564A897CE34C}" type="pres">
      <dgm:prSet presAssocID="{BC4D1485-761F-4DA6-BB21-74F441D20CCD}" presName="hierRoot2" presStyleCnt="0"/>
      <dgm:spPr/>
    </dgm:pt>
    <dgm:pt modelId="{5890F723-A522-44DE-BBE8-CE040CC0B688}" type="pres">
      <dgm:prSet presAssocID="{BC4D1485-761F-4DA6-BB21-74F441D20CCD}" presName="composite2" presStyleCnt="0"/>
      <dgm:spPr/>
    </dgm:pt>
    <dgm:pt modelId="{08D332A8-59FC-4CDD-B540-46CF991F6AE2}" type="pres">
      <dgm:prSet presAssocID="{BC4D1485-761F-4DA6-BB21-74F441D20CCD}" presName="background2" presStyleLbl="node2" presStyleIdx="0" presStyleCnt="1"/>
      <dgm:spPr>
        <a:solidFill>
          <a:srgbClr val="2B3451"/>
        </a:solidFill>
        <a:ln>
          <a:solidFill>
            <a:srgbClr val="2B3451"/>
          </a:solidFill>
        </a:ln>
      </dgm:spPr>
    </dgm:pt>
    <dgm:pt modelId="{37BED4D8-22AC-448A-ABCE-68EDC5D0F2F6}" type="pres">
      <dgm:prSet presAssocID="{BC4D1485-761F-4DA6-BB21-74F441D20CCD}" presName="text2" presStyleLbl="fgAcc2" presStyleIdx="0" presStyleCnt="1">
        <dgm:presLayoutVars>
          <dgm:chPref val="3"/>
        </dgm:presLayoutVars>
      </dgm:prSet>
      <dgm:spPr/>
    </dgm:pt>
    <dgm:pt modelId="{4E354ADF-72E5-40FB-964C-22A7607DDABE}" type="pres">
      <dgm:prSet presAssocID="{BC4D1485-761F-4DA6-BB21-74F441D20CCD}" presName="hierChild3" presStyleCnt="0"/>
      <dgm:spPr/>
    </dgm:pt>
    <dgm:pt modelId="{26365B9E-3720-48A0-9D66-B6924456226B}" type="pres">
      <dgm:prSet presAssocID="{A5389508-0941-419C-9FC8-5DBDEC0FA95E}" presName="Name17" presStyleLbl="parChTrans1D3" presStyleIdx="0" presStyleCnt="2"/>
      <dgm:spPr/>
    </dgm:pt>
    <dgm:pt modelId="{475985F0-C8FB-4FB2-A1D5-E1C0AC14CFA6}" type="pres">
      <dgm:prSet presAssocID="{ADCBA2CE-2172-45FC-B265-8D8BE716FB68}" presName="hierRoot3" presStyleCnt="0"/>
      <dgm:spPr/>
    </dgm:pt>
    <dgm:pt modelId="{F3913235-1EB3-4A00-8864-ED6374459D27}" type="pres">
      <dgm:prSet presAssocID="{ADCBA2CE-2172-45FC-B265-8D8BE716FB68}" presName="composite3" presStyleCnt="0"/>
      <dgm:spPr/>
    </dgm:pt>
    <dgm:pt modelId="{CCB8E2B9-AA83-49AC-9277-14AF29337D5A}" type="pres">
      <dgm:prSet presAssocID="{ADCBA2CE-2172-45FC-B265-8D8BE716FB68}" presName="background3" presStyleLbl="node3" presStyleIdx="0" presStyleCnt="2"/>
      <dgm:spPr>
        <a:solidFill>
          <a:srgbClr val="2B3451"/>
        </a:solidFill>
        <a:ln>
          <a:solidFill>
            <a:srgbClr val="2B3451"/>
          </a:solidFill>
        </a:ln>
      </dgm:spPr>
    </dgm:pt>
    <dgm:pt modelId="{07BDCDB3-236E-4B7A-A10A-FC5BB477E5D7}" type="pres">
      <dgm:prSet presAssocID="{ADCBA2CE-2172-45FC-B265-8D8BE716FB68}" presName="text3" presStyleLbl="fgAcc3" presStyleIdx="0" presStyleCnt="2">
        <dgm:presLayoutVars>
          <dgm:chPref val="3"/>
        </dgm:presLayoutVars>
      </dgm:prSet>
      <dgm:spPr/>
    </dgm:pt>
    <dgm:pt modelId="{7AF72751-528E-4D68-B5CA-119E8D581A6E}" type="pres">
      <dgm:prSet presAssocID="{ADCBA2CE-2172-45FC-B265-8D8BE716FB68}" presName="hierChild4" presStyleCnt="0"/>
      <dgm:spPr/>
    </dgm:pt>
    <dgm:pt modelId="{3958CD70-DA67-4E6D-9F9A-E8CFBFEA3274}" type="pres">
      <dgm:prSet presAssocID="{2FF3268D-02F2-43A4-8B7A-FC2C712EA724}" presName="Name23" presStyleLbl="parChTrans1D4" presStyleIdx="0" presStyleCnt="5"/>
      <dgm:spPr/>
    </dgm:pt>
    <dgm:pt modelId="{2D9FCB9E-C1B9-4CFF-94EF-134664DE2804}" type="pres">
      <dgm:prSet presAssocID="{9EFC2084-07B8-4044-B65C-085E18B12849}" presName="hierRoot4" presStyleCnt="0"/>
      <dgm:spPr/>
    </dgm:pt>
    <dgm:pt modelId="{02C530EE-58D5-494F-A184-01BC540D2EFD}" type="pres">
      <dgm:prSet presAssocID="{9EFC2084-07B8-4044-B65C-085E18B12849}" presName="composite4" presStyleCnt="0"/>
      <dgm:spPr/>
    </dgm:pt>
    <dgm:pt modelId="{C4BCA675-EE6F-41B6-8885-D16560484155}" type="pres">
      <dgm:prSet presAssocID="{9EFC2084-07B8-4044-B65C-085E18B12849}" presName="background4" presStyleLbl="node4" presStyleIdx="0" presStyleCnt="5"/>
      <dgm:spPr>
        <a:solidFill>
          <a:srgbClr val="2B3451"/>
        </a:solidFill>
        <a:ln>
          <a:solidFill>
            <a:srgbClr val="2B3451"/>
          </a:solidFill>
        </a:ln>
      </dgm:spPr>
    </dgm:pt>
    <dgm:pt modelId="{73319346-DE5C-473F-ACC2-833557F73D03}" type="pres">
      <dgm:prSet presAssocID="{9EFC2084-07B8-4044-B65C-085E18B12849}" presName="text4" presStyleLbl="fgAcc4" presStyleIdx="0" presStyleCnt="5">
        <dgm:presLayoutVars>
          <dgm:chPref val="3"/>
        </dgm:presLayoutVars>
      </dgm:prSet>
      <dgm:spPr/>
    </dgm:pt>
    <dgm:pt modelId="{37C1A508-8799-4333-8156-6BE43B389751}" type="pres">
      <dgm:prSet presAssocID="{9EFC2084-07B8-4044-B65C-085E18B12849}" presName="hierChild5" presStyleCnt="0"/>
      <dgm:spPr/>
    </dgm:pt>
    <dgm:pt modelId="{78972841-3A58-424E-B025-0C9E7FEF9E20}" type="pres">
      <dgm:prSet presAssocID="{D4709202-508D-4133-BA89-3BA514BCED4E}" presName="Name23" presStyleLbl="parChTrans1D4" presStyleIdx="1" presStyleCnt="5"/>
      <dgm:spPr/>
    </dgm:pt>
    <dgm:pt modelId="{EBE93C44-A2D2-4FF2-BB50-FA76F3876179}" type="pres">
      <dgm:prSet presAssocID="{F026945D-7782-4CFD-9ACA-22E73B8CBE21}" presName="hierRoot4" presStyleCnt="0"/>
      <dgm:spPr/>
    </dgm:pt>
    <dgm:pt modelId="{2DD5EABF-9FB1-412C-85DA-AD12255A530B}" type="pres">
      <dgm:prSet presAssocID="{F026945D-7782-4CFD-9ACA-22E73B8CBE21}" presName="composite4" presStyleCnt="0"/>
      <dgm:spPr/>
    </dgm:pt>
    <dgm:pt modelId="{55B34341-3486-45B1-AD05-ABB37AD33C18}" type="pres">
      <dgm:prSet presAssocID="{F026945D-7782-4CFD-9ACA-22E73B8CBE21}" presName="background4" presStyleLbl="node4" presStyleIdx="1" presStyleCnt="5"/>
      <dgm:spPr>
        <a:solidFill>
          <a:srgbClr val="2B3451"/>
        </a:solidFill>
        <a:ln>
          <a:solidFill>
            <a:srgbClr val="2B3451"/>
          </a:solidFill>
        </a:ln>
      </dgm:spPr>
    </dgm:pt>
    <dgm:pt modelId="{E12F15C3-CF06-43E1-A3AE-8292B803D885}" type="pres">
      <dgm:prSet presAssocID="{F026945D-7782-4CFD-9ACA-22E73B8CBE21}" presName="text4" presStyleLbl="fgAcc4" presStyleIdx="1" presStyleCnt="5">
        <dgm:presLayoutVars>
          <dgm:chPref val="3"/>
        </dgm:presLayoutVars>
      </dgm:prSet>
      <dgm:spPr/>
    </dgm:pt>
    <dgm:pt modelId="{E5BADD26-4500-4603-9168-433319EDA1A4}" type="pres">
      <dgm:prSet presAssocID="{F026945D-7782-4CFD-9ACA-22E73B8CBE21}" presName="hierChild5" presStyleCnt="0"/>
      <dgm:spPr/>
    </dgm:pt>
    <dgm:pt modelId="{A4081ED2-175F-40E3-AD1F-322F5585F9DE}" type="pres">
      <dgm:prSet presAssocID="{53CA8822-7476-47ED-9477-4F1BECD7FE4B}" presName="Name23" presStyleLbl="parChTrans1D4" presStyleIdx="2" presStyleCnt="5"/>
      <dgm:spPr/>
    </dgm:pt>
    <dgm:pt modelId="{0FBBBAC9-06E9-42AD-B281-BEB0D94B77ED}" type="pres">
      <dgm:prSet presAssocID="{AC03C6C7-0F2E-4DB5-8239-0CFADBC982F8}" presName="hierRoot4" presStyleCnt="0"/>
      <dgm:spPr/>
    </dgm:pt>
    <dgm:pt modelId="{F91D265B-F356-4EB4-A471-6EE50FDA893D}" type="pres">
      <dgm:prSet presAssocID="{AC03C6C7-0F2E-4DB5-8239-0CFADBC982F8}" presName="composite4" presStyleCnt="0"/>
      <dgm:spPr/>
    </dgm:pt>
    <dgm:pt modelId="{6733BF8E-BEDE-43EE-A9AB-6C72A242A692}" type="pres">
      <dgm:prSet presAssocID="{AC03C6C7-0F2E-4DB5-8239-0CFADBC982F8}" presName="background4" presStyleLbl="node4" presStyleIdx="2" presStyleCnt="5"/>
      <dgm:spPr>
        <a:solidFill>
          <a:srgbClr val="2B3451"/>
        </a:solidFill>
        <a:ln>
          <a:solidFill>
            <a:srgbClr val="2B3451"/>
          </a:solidFill>
        </a:ln>
      </dgm:spPr>
    </dgm:pt>
    <dgm:pt modelId="{6746F1D3-0F62-4707-AF90-ED1F74F962E0}" type="pres">
      <dgm:prSet presAssocID="{AC03C6C7-0F2E-4DB5-8239-0CFADBC982F8}" presName="text4" presStyleLbl="fgAcc4" presStyleIdx="2" presStyleCnt="5">
        <dgm:presLayoutVars>
          <dgm:chPref val="3"/>
        </dgm:presLayoutVars>
      </dgm:prSet>
      <dgm:spPr/>
    </dgm:pt>
    <dgm:pt modelId="{BCEF98FE-0C17-444E-8495-7416A07834F9}" type="pres">
      <dgm:prSet presAssocID="{AC03C6C7-0F2E-4DB5-8239-0CFADBC982F8}" presName="hierChild5" presStyleCnt="0"/>
      <dgm:spPr/>
    </dgm:pt>
    <dgm:pt modelId="{40DF01AD-BBA9-4D4E-A891-A7515609CF63}" type="pres">
      <dgm:prSet presAssocID="{743041CB-EA05-4224-B1AC-387CDCE0821C}" presName="Name23" presStyleLbl="parChTrans1D4" presStyleIdx="3" presStyleCnt="5"/>
      <dgm:spPr/>
    </dgm:pt>
    <dgm:pt modelId="{CC23A761-7000-4255-A6A7-A086E76585EC}" type="pres">
      <dgm:prSet presAssocID="{77B2317B-B74F-496F-8B70-A21409D0A87F}" presName="hierRoot4" presStyleCnt="0"/>
      <dgm:spPr/>
    </dgm:pt>
    <dgm:pt modelId="{BBC30C94-323E-43A1-8052-04F839BE1633}" type="pres">
      <dgm:prSet presAssocID="{77B2317B-B74F-496F-8B70-A21409D0A87F}" presName="composite4" presStyleCnt="0"/>
      <dgm:spPr/>
    </dgm:pt>
    <dgm:pt modelId="{95DAF90C-49CC-4601-A9F3-A3A295F6518C}" type="pres">
      <dgm:prSet presAssocID="{77B2317B-B74F-496F-8B70-A21409D0A87F}" presName="background4" presStyleLbl="node4" presStyleIdx="3" presStyleCnt="5"/>
      <dgm:spPr>
        <a:solidFill>
          <a:srgbClr val="2B3451"/>
        </a:solidFill>
        <a:ln>
          <a:solidFill>
            <a:srgbClr val="2B3451"/>
          </a:solidFill>
        </a:ln>
      </dgm:spPr>
    </dgm:pt>
    <dgm:pt modelId="{4B14E3CA-8D42-4937-B314-55C16418A92F}" type="pres">
      <dgm:prSet presAssocID="{77B2317B-B74F-496F-8B70-A21409D0A87F}" presName="text4" presStyleLbl="fgAcc4" presStyleIdx="3" presStyleCnt="5" custLinFactNeighborX="-2263" custLinFactNeighborY="-891">
        <dgm:presLayoutVars>
          <dgm:chPref val="3"/>
        </dgm:presLayoutVars>
      </dgm:prSet>
      <dgm:spPr/>
    </dgm:pt>
    <dgm:pt modelId="{40A838C7-DAAA-44E2-AEAE-56687C1BF0A6}" type="pres">
      <dgm:prSet presAssocID="{77B2317B-B74F-496F-8B70-A21409D0A87F}" presName="hierChild5" presStyleCnt="0"/>
      <dgm:spPr/>
    </dgm:pt>
    <dgm:pt modelId="{39A4911D-F491-4447-864B-F4E67EBCF7DA}" type="pres">
      <dgm:prSet presAssocID="{539F642F-0A8E-463F-8928-EBFCA140DF6B}" presName="Name17" presStyleLbl="parChTrans1D3" presStyleIdx="1" presStyleCnt="2"/>
      <dgm:spPr/>
    </dgm:pt>
    <dgm:pt modelId="{C548F600-B70E-4451-8641-B56EEB4FDF15}" type="pres">
      <dgm:prSet presAssocID="{54C36330-6420-4A50-AC47-02FD77CA8602}" presName="hierRoot3" presStyleCnt="0"/>
      <dgm:spPr/>
    </dgm:pt>
    <dgm:pt modelId="{380346D4-065A-4BD0-A3A7-973857BEF90F}" type="pres">
      <dgm:prSet presAssocID="{54C36330-6420-4A50-AC47-02FD77CA8602}" presName="composite3" presStyleCnt="0"/>
      <dgm:spPr/>
    </dgm:pt>
    <dgm:pt modelId="{490DB064-363A-4C48-B21D-D3A7CF34720B}" type="pres">
      <dgm:prSet presAssocID="{54C36330-6420-4A50-AC47-02FD77CA8602}" presName="background3" presStyleLbl="node3" presStyleIdx="1" presStyleCnt="2"/>
      <dgm:spPr>
        <a:solidFill>
          <a:srgbClr val="2B3451"/>
        </a:solidFill>
        <a:ln>
          <a:solidFill>
            <a:srgbClr val="2B3451"/>
          </a:solidFill>
        </a:ln>
      </dgm:spPr>
    </dgm:pt>
    <dgm:pt modelId="{1D68C30F-4C60-494F-95F8-C9186941A261}" type="pres">
      <dgm:prSet presAssocID="{54C36330-6420-4A50-AC47-02FD77CA8602}" presName="text3" presStyleLbl="fgAcc3" presStyleIdx="1" presStyleCnt="2">
        <dgm:presLayoutVars>
          <dgm:chPref val="3"/>
        </dgm:presLayoutVars>
      </dgm:prSet>
      <dgm:spPr/>
    </dgm:pt>
    <dgm:pt modelId="{B17C99C0-DD65-4D47-A4DD-0114953F7773}" type="pres">
      <dgm:prSet presAssocID="{54C36330-6420-4A50-AC47-02FD77CA8602}" presName="hierChild4" presStyleCnt="0"/>
      <dgm:spPr/>
    </dgm:pt>
    <dgm:pt modelId="{D4901C00-2D6A-48AC-9533-95B3DF0FEB40}" type="pres">
      <dgm:prSet presAssocID="{F3990ADE-8884-4EAF-9415-9B6884DCCD49}" presName="Name23" presStyleLbl="parChTrans1D4" presStyleIdx="4" presStyleCnt="5"/>
      <dgm:spPr/>
    </dgm:pt>
    <dgm:pt modelId="{85C88AC0-C33C-482B-83F7-4C83959EE702}" type="pres">
      <dgm:prSet presAssocID="{900912BF-B5C4-4865-A185-802D38AC6BBD}" presName="hierRoot4" presStyleCnt="0"/>
      <dgm:spPr/>
    </dgm:pt>
    <dgm:pt modelId="{55CD830A-481E-4F3D-8E03-8773E03C13AF}" type="pres">
      <dgm:prSet presAssocID="{900912BF-B5C4-4865-A185-802D38AC6BBD}" presName="composite4" presStyleCnt="0"/>
      <dgm:spPr/>
    </dgm:pt>
    <dgm:pt modelId="{3BFE1ED7-1862-4704-997A-6CA442573C33}" type="pres">
      <dgm:prSet presAssocID="{900912BF-B5C4-4865-A185-802D38AC6BBD}" presName="background4" presStyleLbl="node4" presStyleIdx="4" presStyleCnt="5"/>
      <dgm:spPr>
        <a:solidFill>
          <a:srgbClr val="2B3451"/>
        </a:solidFill>
      </dgm:spPr>
    </dgm:pt>
    <dgm:pt modelId="{E7C168E6-1DAD-4331-A6EA-861020AE6BB4}" type="pres">
      <dgm:prSet presAssocID="{900912BF-B5C4-4865-A185-802D38AC6BBD}" presName="text4" presStyleLbl="fgAcc4" presStyleIdx="4" presStyleCnt="5">
        <dgm:presLayoutVars>
          <dgm:chPref val="3"/>
        </dgm:presLayoutVars>
      </dgm:prSet>
      <dgm:spPr/>
    </dgm:pt>
    <dgm:pt modelId="{FF8177AF-D6FE-49C0-8656-612F1F7F158E}" type="pres">
      <dgm:prSet presAssocID="{900912BF-B5C4-4865-A185-802D38AC6BBD}" presName="hierChild5" presStyleCnt="0"/>
      <dgm:spPr/>
    </dgm:pt>
  </dgm:ptLst>
  <dgm:cxnLst>
    <dgm:cxn modelId="{B34B9703-0648-41BE-B5E0-1B09DE996FF2}" type="presOf" srcId="{743041CB-EA05-4224-B1AC-387CDCE0821C}" destId="{40DF01AD-BBA9-4D4E-A891-A7515609CF63}" srcOrd="0" destOrd="0" presId="urn:microsoft.com/office/officeart/2005/8/layout/hierarchy1"/>
    <dgm:cxn modelId="{891BDA0A-3A5E-428E-9F4D-1D0F60F74FB1}" type="presOf" srcId="{AC03C6C7-0F2E-4DB5-8239-0CFADBC982F8}" destId="{6746F1D3-0F62-4707-AF90-ED1F74F962E0}" srcOrd="0" destOrd="0" presId="urn:microsoft.com/office/officeart/2005/8/layout/hierarchy1"/>
    <dgm:cxn modelId="{B58DC10B-CAEF-4881-A83A-F90185FB3869}" srcId="{ADCBA2CE-2172-45FC-B265-8D8BE716FB68}" destId="{77B2317B-B74F-496F-8B70-A21409D0A87F}" srcOrd="2" destOrd="0" parTransId="{743041CB-EA05-4224-B1AC-387CDCE0821C}" sibTransId="{566D95B2-C80B-423F-B5F6-8D5F87256094}"/>
    <dgm:cxn modelId="{014D3C0D-86A5-42C1-A928-270C50C8DF3C}" type="presOf" srcId="{539F642F-0A8E-463F-8928-EBFCA140DF6B}" destId="{39A4911D-F491-4447-864B-F4E67EBCF7DA}" srcOrd="0" destOrd="0" presId="urn:microsoft.com/office/officeart/2005/8/layout/hierarchy1"/>
    <dgm:cxn modelId="{03055314-13EE-4012-86C6-F926995E3810}" srcId="{BC4D1485-761F-4DA6-BB21-74F441D20CCD}" destId="{54C36330-6420-4A50-AC47-02FD77CA8602}" srcOrd="1" destOrd="0" parTransId="{539F642F-0A8E-463F-8928-EBFCA140DF6B}" sibTransId="{A1712555-3568-4BD1-A7B3-FBD3F57507DE}"/>
    <dgm:cxn modelId="{644FCC24-F805-4175-A570-BEC2C82C85AF}" srcId="{54C36330-6420-4A50-AC47-02FD77CA8602}" destId="{900912BF-B5C4-4865-A185-802D38AC6BBD}" srcOrd="0" destOrd="0" parTransId="{F3990ADE-8884-4EAF-9415-9B6884DCCD49}" sibTransId="{C44CB879-E32F-403F-8B84-1F06906AA422}"/>
    <dgm:cxn modelId="{773CB22F-F636-47DB-ACC1-4D8B56B58E48}" type="presOf" srcId="{900912BF-B5C4-4865-A185-802D38AC6BBD}" destId="{E7C168E6-1DAD-4331-A6EA-861020AE6BB4}" srcOrd="0" destOrd="0" presId="urn:microsoft.com/office/officeart/2005/8/layout/hierarchy1"/>
    <dgm:cxn modelId="{0FC11D5B-3458-43D7-B3A8-0C19A9F36017}" type="presOf" srcId="{2FF3268D-02F2-43A4-8B7A-FC2C712EA724}" destId="{3958CD70-DA67-4E6D-9F9A-E8CFBFEA3274}" srcOrd="0" destOrd="0" presId="urn:microsoft.com/office/officeart/2005/8/layout/hierarchy1"/>
    <dgm:cxn modelId="{E8DD945C-05DE-4FC9-9044-350099624F99}" srcId="{F3BFD713-F1EB-450F-A0CF-6812B7501E1A}" destId="{BC4D1485-761F-4DA6-BB21-74F441D20CCD}" srcOrd="0" destOrd="0" parTransId="{9C02E396-0693-4AD0-BB43-388B1DDEE209}" sibTransId="{958E4388-AFE1-45A3-B191-09963BCEFAAD}"/>
    <dgm:cxn modelId="{9EC89353-2C1E-4F05-B837-20159CB1A759}" type="presOf" srcId="{A5389508-0941-419C-9FC8-5DBDEC0FA95E}" destId="{26365B9E-3720-48A0-9D66-B6924456226B}" srcOrd="0" destOrd="0" presId="urn:microsoft.com/office/officeart/2005/8/layout/hierarchy1"/>
    <dgm:cxn modelId="{711DEB5A-A9EA-4572-B1EC-B55502EF9FD3}" srcId="{9EFC2084-07B8-4044-B65C-085E18B12849}" destId="{F026945D-7782-4CFD-9ACA-22E73B8CBE21}" srcOrd="0" destOrd="0" parTransId="{D4709202-508D-4133-BA89-3BA514BCED4E}" sibTransId="{36DEB173-AD23-4A6F-9765-E69A9CA9B86C}"/>
    <dgm:cxn modelId="{D297497C-B8B9-4E20-BA7B-2F744230E150}" type="presOf" srcId="{ADCBA2CE-2172-45FC-B265-8D8BE716FB68}" destId="{07BDCDB3-236E-4B7A-A10A-FC5BB477E5D7}" srcOrd="0" destOrd="0" presId="urn:microsoft.com/office/officeart/2005/8/layout/hierarchy1"/>
    <dgm:cxn modelId="{82581A80-D318-442F-B28C-FFA38CC1CAE1}" type="presOf" srcId="{9EFC2084-07B8-4044-B65C-085E18B12849}" destId="{73319346-DE5C-473F-ACC2-833557F73D03}" srcOrd="0" destOrd="0" presId="urn:microsoft.com/office/officeart/2005/8/layout/hierarchy1"/>
    <dgm:cxn modelId="{2CB8E794-7F80-47F1-9EC4-429C1DF614F7}" type="presOf" srcId="{BC4D1485-761F-4DA6-BB21-74F441D20CCD}" destId="{37BED4D8-22AC-448A-ABCE-68EDC5D0F2F6}" srcOrd="0" destOrd="0" presId="urn:microsoft.com/office/officeart/2005/8/layout/hierarchy1"/>
    <dgm:cxn modelId="{7333F79F-CBBB-4B4A-BBB5-30C230834150}" type="presOf" srcId="{D4709202-508D-4133-BA89-3BA514BCED4E}" destId="{78972841-3A58-424E-B025-0C9E7FEF9E20}" srcOrd="0" destOrd="0" presId="urn:microsoft.com/office/officeart/2005/8/layout/hierarchy1"/>
    <dgm:cxn modelId="{AF43EEA6-2822-49EC-914B-DFCAFAC8476F}" srcId="{1656944B-45DD-4B47-9992-FFCA9FF329A3}" destId="{F3BFD713-F1EB-450F-A0CF-6812B7501E1A}" srcOrd="0" destOrd="0" parTransId="{7D2748B4-E30D-4148-9487-857F6C54CDF1}" sibTransId="{D85492D7-1655-494B-B156-880BE27672DA}"/>
    <dgm:cxn modelId="{FFE1B9B2-D17D-4122-AC33-0946E4E69B12}" srcId="{ADCBA2CE-2172-45FC-B265-8D8BE716FB68}" destId="{9EFC2084-07B8-4044-B65C-085E18B12849}" srcOrd="0" destOrd="0" parTransId="{2FF3268D-02F2-43A4-8B7A-FC2C712EA724}" sibTransId="{73FE86DD-CAAF-43A5-B2CE-7CA1DF6E49AE}"/>
    <dgm:cxn modelId="{4FEBD1B2-337F-4C19-8353-AD49FD2E1DFB}" type="presOf" srcId="{77B2317B-B74F-496F-8B70-A21409D0A87F}" destId="{4B14E3CA-8D42-4937-B314-55C16418A92F}" srcOrd="0" destOrd="0" presId="urn:microsoft.com/office/officeart/2005/8/layout/hierarchy1"/>
    <dgm:cxn modelId="{F9C7AFB6-810B-425D-9453-52AF3DBE9AC5}" type="presOf" srcId="{1656944B-45DD-4B47-9992-FFCA9FF329A3}" destId="{46369B64-5EF9-48A4-A8C9-91D4227D0C3B}" srcOrd="0" destOrd="0" presId="urn:microsoft.com/office/officeart/2005/8/layout/hierarchy1"/>
    <dgm:cxn modelId="{4DA46FBD-93B1-4A7D-990E-59B9D3C967DB}" type="presOf" srcId="{F3990ADE-8884-4EAF-9415-9B6884DCCD49}" destId="{D4901C00-2D6A-48AC-9533-95B3DF0FEB40}" srcOrd="0" destOrd="0" presId="urn:microsoft.com/office/officeart/2005/8/layout/hierarchy1"/>
    <dgm:cxn modelId="{CB65F1C2-B1B6-4A0C-B0C6-3C4DC7A379EE}" type="presOf" srcId="{54C36330-6420-4A50-AC47-02FD77CA8602}" destId="{1D68C30F-4C60-494F-95F8-C9186941A261}" srcOrd="0" destOrd="0" presId="urn:microsoft.com/office/officeart/2005/8/layout/hierarchy1"/>
    <dgm:cxn modelId="{308C76C9-D8E5-4505-898C-5AFF660AA3A6}" srcId="{BC4D1485-761F-4DA6-BB21-74F441D20CCD}" destId="{ADCBA2CE-2172-45FC-B265-8D8BE716FB68}" srcOrd="0" destOrd="0" parTransId="{A5389508-0941-419C-9FC8-5DBDEC0FA95E}" sibTransId="{D375FD7C-6953-42C9-8C85-A8ECFD6216DF}"/>
    <dgm:cxn modelId="{588EB1CF-48C4-4271-9286-856772B8AB72}" type="presOf" srcId="{F3BFD713-F1EB-450F-A0CF-6812B7501E1A}" destId="{CD6DD6A7-CC74-4F55-83C5-EEEADC9406FF}" srcOrd="0" destOrd="0" presId="urn:microsoft.com/office/officeart/2005/8/layout/hierarchy1"/>
    <dgm:cxn modelId="{69BB49D3-F382-47CF-AA10-229E6C03579A}" srcId="{ADCBA2CE-2172-45FC-B265-8D8BE716FB68}" destId="{AC03C6C7-0F2E-4DB5-8239-0CFADBC982F8}" srcOrd="1" destOrd="0" parTransId="{53CA8822-7476-47ED-9477-4F1BECD7FE4B}" sibTransId="{D01B1211-AFC4-41FE-979B-25D486A5C101}"/>
    <dgm:cxn modelId="{5D8128ED-11E6-497A-A276-700E45C13B6B}" type="presOf" srcId="{9C02E396-0693-4AD0-BB43-388B1DDEE209}" destId="{37CD0DF8-8FE3-468A-854D-0504E1982605}" srcOrd="0" destOrd="0" presId="urn:microsoft.com/office/officeart/2005/8/layout/hierarchy1"/>
    <dgm:cxn modelId="{58935BF2-E146-4C46-B932-727406FA38BA}" type="presOf" srcId="{53CA8822-7476-47ED-9477-4F1BECD7FE4B}" destId="{A4081ED2-175F-40E3-AD1F-322F5585F9DE}" srcOrd="0" destOrd="0" presId="urn:microsoft.com/office/officeart/2005/8/layout/hierarchy1"/>
    <dgm:cxn modelId="{122FEDFE-D802-4B52-A1B8-19E350CD7423}" type="presOf" srcId="{F026945D-7782-4CFD-9ACA-22E73B8CBE21}" destId="{E12F15C3-CF06-43E1-A3AE-8292B803D885}" srcOrd="0" destOrd="0" presId="urn:microsoft.com/office/officeart/2005/8/layout/hierarchy1"/>
    <dgm:cxn modelId="{C55F7A11-7747-40D9-901D-4962E5DFB48C}" type="presParOf" srcId="{46369B64-5EF9-48A4-A8C9-91D4227D0C3B}" destId="{2B6BFB37-7183-4725-AC43-E98BE0383138}" srcOrd="0" destOrd="0" presId="urn:microsoft.com/office/officeart/2005/8/layout/hierarchy1"/>
    <dgm:cxn modelId="{8139D507-9F36-4EC2-B46E-F754173138BA}" type="presParOf" srcId="{2B6BFB37-7183-4725-AC43-E98BE0383138}" destId="{CD53FDAA-4116-4726-BCB7-0B7E3BBC5FDC}" srcOrd="0" destOrd="0" presId="urn:microsoft.com/office/officeart/2005/8/layout/hierarchy1"/>
    <dgm:cxn modelId="{981579AE-E163-400A-818D-156AA722E307}" type="presParOf" srcId="{CD53FDAA-4116-4726-BCB7-0B7E3BBC5FDC}" destId="{DA3A1824-17EA-4445-9A06-50CE03B7470C}" srcOrd="0" destOrd="0" presId="urn:microsoft.com/office/officeart/2005/8/layout/hierarchy1"/>
    <dgm:cxn modelId="{D7E828A1-193A-4EFC-8FFF-5D3A88C6831F}" type="presParOf" srcId="{CD53FDAA-4116-4726-BCB7-0B7E3BBC5FDC}" destId="{CD6DD6A7-CC74-4F55-83C5-EEEADC9406FF}" srcOrd="1" destOrd="0" presId="urn:microsoft.com/office/officeart/2005/8/layout/hierarchy1"/>
    <dgm:cxn modelId="{9523DA88-84E7-4A6A-B106-81EAB275C077}" type="presParOf" srcId="{2B6BFB37-7183-4725-AC43-E98BE0383138}" destId="{79336244-7C56-40FA-8601-A7CFDCEDA77C}" srcOrd="1" destOrd="0" presId="urn:microsoft.com/office/officeart/2005/8/layout/hierarchy1"/>
    <dgm:cxn modelId="{FBC6B149-E2F1-4B5C-92CC-AE5006674AB9}" type="presParOf" srcId="{79336244-7C56-40FA-8601-A7CFDCEDA77C}" destId="{37CD0DF8-8FE3-468A-854D-0504E1982605}" srcOrd="0" destOrd="0" presId="urn:microsoft.com/office/officeart/2005/8/layout/hierarchy1"/>
    <dgm:cxn modelId="{7ACCFD20-3BD8-448F-9CB6-6E99D70384F5}" type="presParOf" srcId="{79336244-7C56-40FA-8601-A7CFDCEDA77C}" destId="{C99D09AB-C0EC-48FC-AE77-564A897CE34C}" srcOrd="1" destOrd="0" presId="urn:microsoft.com/office/officeart/2005/8/layout/hierarchy1"/>
    <dgm:cxn modelId="{5FB393D3-09DB-4012-8649-A1CDEAB2FFCF}" type="presParOf" srcId="{C99D09AB-C0EC-48FC-AE77-564A897CE34C}" destId="{5890F723-A522-44DE-BBE8-CE040CC0B688}" srcOrd="0" destOrd="0" presId="urn:microsoft.com/office/officeart/2005/8/layout/hierarchy1"/>
    <dgm:cxn modelId="{EB67469B-288D-49E1-A909-9F2B724955FE}" type="presParOf" srcId="{5890F723-A522-44DE-BBE8-CE040CC0B688}" destId="{08D332A8-59FC-4CDD-B540-46CF991F6AE2}" srcOrd="0" destOrd="0" presId="urn:microsoft.com/office/officeart/2005/8/layout/hierarchy1"/>
    <dgm:cxn modelId="{A086E555-DF8D-42E2-8612-1C978E083D16}" type="presParOf" srcId="{5890F723-A522-44DE-BBE8-CE040CC0B688}" destId="{37BED4D8-22AC-448A-ABCE-68EDC5D0F2F6}" srcOrd="1" destOrd="0" presId="urn:microsoft.com/office/officeart/2005/8/layout/hierarchy1"/>
    <dgm:cxn modelId="{AC5A1CAF-AC33-4A60-A1B1-4E43838493E4}" type="presParOf" srcId="{C99D09AB-C0EC-48FC-AE77-564A897CE34C}" destId="{4E354ADF-72E5-40FB-964C-22A7607DDABE}" srcOrd="1" destOrd="0" presId="urn:microsoft.com/office/officeart/2005/8/layout/hierarchy1"/>
    <dgm:cxn modelId="{1FB2E6A7-F4AD-4610-9BE0-57DF8879AF5E}" type="presParOf" srcId="{4E354ADF-72E5-40FB-964C-22A7607DDABE}" destId="{26365B9E-3720-48A0-9D66-B6924456226B}" srcOrd="0" destOrd="0" presId="urn:microsoft.com/office/officeart/2005/8/layout/hierarchy1"/>
    <dgm:cxn modelId="{3EF7CF81-AA9E-4B3E-924E-940BA268C61C}" type="presParOf" srcId="{4E354ADF-72E5-40FB-964C-22A7607DDABE}" destId="{475985F0-C8FB-4FB2-A1D5-E1C0AC14CFA6}" srcOrd="1" destOrd="0" presId="urn:microsoft.com/office/officeart/2005/8/layout/hierarchy1"/>
    <dgm:cxn modelId="{D6440FDE-ED2A-41C7-B5B7-D39B8DD70F7F}" type="presParOf" srcId="{475985F0-C8FB-4FB2-A1D5-E1C0AC14CFA6}" destId="{F3913235-1EB3-4A00-8864-ED6374459D27}" srcOrd="0" destOrd="0" presId="urn:microsoft.com/office/officeart/2005/8/layout/hierarchy1"/>
    <dgm:cxn modelId="{7DB001D3-3628-49CB-9991-17C5789595DB}" type="presParOf" srcId="{F3913235-1EB3-4A00-8864-ED6374459D27}" destId="{CCB8E2B9-AA83-49AC-9277-14AF29337D5A}" srcOrd="0" destOrd="0" presId="urn:microsoft.com/office/officeart/2005/8/layout/hierarchy1"/>
    <dgm:cxn modelId="{B86A0425-9BE1-425A-870E-876591B1B0FC}" type="presParOf" srcId="{F3913235-1EB3-4A00-8864-ED6374459D27}" destId="{07BDCDB3-236E-4B7A-A10A-FC5BB477E5D7}" srcOrd="1" destOrd="0" presId="urn:microsoft.com/office/officeart/2005/8/layout/hierarchy1"/>
    <dgm:cxn modelId="{8E5504BF-1C27-4BC6-BABA-914AE6F7BA44}" type="presParOf" srcId="{475985F0-C8FB-4FB2-A1D5-E1C0AC14CFA6}" destId="{7AF72751-528E-4D68-B5CA-119E8D581A6E}" srcOrd="1" destOrd="0" presId="urn:microsoft.com/office/officeart/2005/8/layout/hierarchy1"/>
    <dgm:cxn modelId="{973583A9-74DD-4296-BE51-AC905A13E10E}" type="presParOf" srcId="{7AF72751-528E-4D68-B5CA-119E8D581A6E}" destId="{3958CD70-DA67-4E6D-9F9A-E8CFBFEA3274}" srcOrd="0" destOrd="0" presId="urn:microsoft.com/office/officeart/2005/8/layout/hierarchy1"/>
    <dgm:cxn modelId="{D2C69720-30BA-442D-AC9A-8B735FA307F5}" type="presParOf" srcId="{7AF72751-528E-4D68-B5CA-119E8D581A6E}" destId="{2D9FCB9E-C1B9-4CFF-94EF-134664DE2804}" srcOrd="1" destOrd="0" presId="urn:microsoft.com/office/officeart/2005/8/layout/hierarchy1"/>
    <dgm:cxn modelId="{D885D3AF-F450-48E3-B217-18566ECEA6F3}" type="presParOf" srcId="{2D9FCB9E-C1B9-4CFF-94EF-134664DE2804}" destId="{02C530EE-58D5-494F-A184-01BC540D2EFD}" srcOrd="0" destOrd="0" presId="urn:microsoft.com/office/officeart/2005/8/layout/hierarchy1"/>
    <dgm:cxn modelId="{EFF10829-1EE7-4BA8-9F21-C7418A7DA274}" type="presParOf" srcId="{02C530EE-58D5-494F-A184-01BC540D2EFD}" destId="{C4BCA675-EE6F-41B6-8885-D16560484155}" srcOrd="0" destOrd="0" presId="urn:microsoft.com/office/officeart/2005/8/layout/hierarchy1"/>
    <dgm:cxn modelId="{8FEEF7C7-8D4B-4644-9018-E4A8DCA7DB7B}" type="presParOf" srcId="{02C530EE-58D5-494F-A184-01BC540D2EFD}" destId="{73319346-DE5C-473F-ACC2-833557F73D03}" srcOrd="1" destOrd="0" presId="urn:microsoft.com/office/officeart/2005/8/layout/hierarchy1"/>
    <dgm:cxn modelId="{353AC3C1-B2AB-460C-B36C-56EDC1F0FC1D}" type="presParOf" srcId="{2D9FCB9E-C1B9-4CFF-94EF-134664DE2804}" destId="{37C1A508-8799-4333-8156-6BE43B389751}" srcOrd="1" destOrd="0" presId="urn:microsoft.com/office/officeart/2005/8/layout/hierarchy1"/>
    <dgm:cxn modelId="{332CA59B-03B3-46B4-A6BE-4F7C67B7F7E3}" type="presParOf" srcId="{37C1A508-8799-4333-8156-6BE43B389751}" destId="{78972841-3A58-424E-B025-0C9E7FEF9E20}" srcOrd="0" destOrd="0" presId="urn:microsoft.com/office/officeart/2005/8/layout/hierarchy1"/>
    <dgm:cxn modelId="{8018BF13-64B6-4E1B-B9E6-432BB1D1674F}" type="presParOf" srcId="{37C1A508-8799-4333-8156-6BE43B389751}" destId="{EBE93C44-A2D2-4FF2-BB50-FA76F3876179}" srcOrd="1" destOrd="0" presId="urn:microsoft.com/office/officeart/2005/8/layout/hierarchy1"/>
    <dgm:cxn modelId="{56CEA9B2-6715-4B41-9DEA-C1B4F3A53227}" type="presParOf" srcId="{EBE93C44-A2D2-4FF2-BB50-FA76F3876179}" destId="{2DD5EABF-9FB1-412C-85DA-AD12255A530B}" srcOrd="0" destOrd="0" presId="urn:microsoft.com/office/officeart/2005/8/layout/hierarchy1"/>
    <dgm:cxn modelId="{CEECF1D6-3F02-4745-AECE-4961F5B10F86}" type="presParOf" srcId="{2DD5EABF-9FB1-412C-85DA-AD12255A530B}" destId="{55B34341-3486-45B1-AD05-ABB37AD33C18}" srcOrd="0" destOrd="0" presId="urn:microsoft.com/office/officeart/2005/8/layout/hierarchy1"/>
    <dgm:cxn modelId="{44D36C6B-08D1-4FCA-9B45-D661C04D809E}" type="presParOf" srcId="{2DD5EABF-9FB1-412C-85DA-AD12255A530B}" destId="{E12F15C3-CF06-43E1-A3AE-8292B803D885}" srcOrd="1" destOrd="0" presId="urn:microsoft.com/office/officeart/2005/8/layout/hierarchy1"/>
    <dgm:cxn modelId="{B0CD1760-2122-407D-AA90-471C2D80CEC6}" type="presParOf" srcId="{EBE93C44-A2D2-4FF2-BB50-FA76F3876179}" destId="{E5BADD26-4500-4603-9168-433319EDA1A4}" srcOrd="1" destOrd="0" presId="urn:microsoft.com/office/officeart/2005/8/layout/hierarchy1"/>
    <dgm:cxn modelId="{385DCB7F-0000-4C1B-937A-62C761B3D2E2}" type="presParOf" srcId="{7AF72751-528E-4D68-B5CA-119E8D581A6E}" destId="{A4081ED2-175F-40E3-AD1F-322F5585F9DE}" srcOrd="2" destOrd="0" presId="urn:microsoft.com/office/officeart/2005/8/layout/hierarchy1"/>
    <dgm:cxn modelId="{C0A60B8A-5CEA-41E4-9FCC-C1875AD33BF7}" type="presParOf" srcId="{7AF72751-528E-4D68-B5CA-119E8D581A6E}" destId="{0FBBBAC9-06E9-42AD-B281-BEB0D94B77ED}" srcOrd="3" destOrd="0" presId="urn:microsoft.com/office/officeart/2005/8/layout/hierarchy1"/>
    <dgm:cxn modelId="{47A53C6C-16EE-40CE-BC5C-1D710E98BE5D}" type="presParOf" srcId="{0FBBBAC9-06E9-42AD-B281-BEB0D94B77ED}" destId="{F91D265B-F356-4EB4-A471-6EE50FDA893D}" srcOrd="0" destOrd="0" presId="urn:microsoft.com/office/officeart/2005/8/layout/hierarchy1"/>
    <dgm:cxn modelId="{57492A90-A16A-4E32-924B-1D11BC5FEE9D}" type="presParOf" srcId="{F91D265B-F356-4EB4-A471-6EE50FDA893D}" destId="{6733BF8E-BEDE-43EE-A9AB-6C72A242A692}" srcOrd="0" destOrd="0" presId="urn:microsoft.com/office/officeart/2005/8/layout/hierarchy1"/>
    <dgm:cxn modelId="{7AC476B3-AB59-44CB-B982-8B92179BD15D}" type="presParOf" srcId="{F91D265B-F356-4EB4-A471-6EE50FDA893D}" destId="{6746F1D3-0F62-4707-AF90-ED1F74F962E0}" srcOrd="1" destOrd="0" presId="urn:microsoft.com/office/officeart/2005/8/layout/hierarchy1"/>
    <dgm:cxn modelId="{CE1B365F-C83A-42CF-B176-0EEC8515F6B9}" type="presParOf" srcId="{0FBBBAC9-06E9-42AD-B281-BEB0D94B77ED}" destId="{BCEF98FE-0C17-444E-8495-7416A07834F9}" srcOrd="1" destOrd="0" presId="urn:microsoft.com/office/officeart/2005/8/layout/hierarchy1"/>
    <dgm:cxn modelId="{2CB119AF-19FB-41C3-B7AD-9FE0FECA1C15}" type="presParOf" srcId="{7AF72751-528E-4D68-B5CA-119E8D581A6E}" destId="{40DF01AD-BBA9-4D4E-A891-A7515609CF63}" srcOrd="4" destOrd="0" presId="urn:microsoft.com/office/officeart/2005/8/layout/hierarchy1"/>
    <dgm:cxn modelId="{BDAAC030-0048-4615-93F3-9E712E2A2B1D}" type="presParOf" srcId="{7AF72751-528E-4D68-B5CA-119E8D581A6E}" destId="{CC23A761-7000-4255-A6A7-A086E76585EC}" srcOrd="5" destOrd="0" presId="urn:microsoft.com/office/officeart/2005/8/layout/hierarchy1"/>
    <dgm:cxn modelId="{C6E5DD1C-B508-495E-B55E-5EC5CF7C3AA8}" type="presParOf" srcId="{CC23A761-7000-4255-A6A7-A086E76585EC}" destId="{BBC30C94-323E-43A1-8052-04F839BE1633}" srcOrd="0" destOrd="0" presId="urn:microsoft.com/office/officeart/2005/8/layout/hierarchy1"/>
    <dgm:cxn modelId="{B728B525-3B71-4703-B46F-7256B9426CA7}" type="presParOf" srcId="{BBC30C94-323E-43A1-8052-04F839BE1633}" destId="{95DAF90C-49CC-4601-A9F3-A3A295F6518C}" srcOrd="0" destOrd="0" presId="urn:microsoft.com/office/officeart/2005/8/layout/hierarchy1"/>
    <dgm:cxn modelId="{42B2D463-E239-48F3-90E4-960BF218F096}" type="presParOf" srcId="{BBC30C94-323E-43A1-8052-04F839BE1633}" destId="{4B14E3CA-8D42-4937-B314-55C16418A92F}" srcOrd="1" destOrd="0" presId="urn:microsoft.com/office/officeart/2005/8/layout/hierarchy1"/>
    <dgm:cxn modelId="{43B01A62-40B4-4F3A-B079-5A9052BCA0F8}" type="presParOf" srcId="{CC23A761-7000-4255-A6A7-A086E76585EC}" destId="{40A838C7-DAAA-44E2-AEAE-56687C1BF0A6}" srcOrd="1" destOrd="0" presId="urn:microsoft.com/office/officeart/2005/8/layout/hierarchy1"/>
    <dgm:cxn modelId="{88DEC793-3BB4-40DF-83BB-906D7FF6C395}" type="presParOf" srcId="{4E354ADF-72E5-40FB-964C-22A7607DDABE}" destId="{39A4911D-F491-4447-864B-F4E67EBCF7DA}" srcOrd="2" destOrd="0" presId="urn:microsoft.com/office/officeart/2005/8/layout/hierarchy1"/>
    <dgm:cxn modelId="{EF5BE7EE-3C29-4098-994D-6E577F0B1FE9}" type="presParOf" srcId="{4E354ADF-72E5-40FB-964C-22A7607DDABE}" destId="{C548F600-B70E-4451-8641-B56EEB4FDF15}" srcOrd="3" destOrd="0" presId="urn:microsoft.com/office/officeart/2005/8/layout/hierarchy1"/>
    <dgm:cxn modelId="{E4685EBB-6BB9-4086-B27B-88A5B9D3E919}" type="presParOf" srcId="{C548F600-B70E-4451-8641-B56EEB4FDF15}" destId="{380346D4-065A-4BD0-A3A7-973857BEF90F}" srcOrd="0" destOrd="0" presId="urn:microsoft.com/office/officeart/2005/8/layout/hierarchy1"/>
    <dgm:cxn modelId="{5C76B9C5-A96D-4393-BB39-A948BA814EF2}" type="presParOf" srcId="{380346D4-065A-4BD0-A3A7-973857BEF90F}" destId="{490DB064-363A-4C48-B21D-D3A7CF34720B}" srcOrd="0" destOrd="0" presId="urn:microsoft.com/office/officeart/2005/8/layout/hierarchy1"/>
    <dgm:cxn modelId="{E5F80D42-5C13-4563-97F2-ED9E7002902F}" type="presParOf" srcId="{380346D4-065A-4BD0-A3A7-973857BEF90F}" destId="{1D68C30F-4C60-494F-95F8-C9186941A261}" srcOrd="1" destOrd="0" presId="urn:microsoft.com/office/officeart/2005/8/layout/hierarchy1"/>
    <dgm:cxn modelId="{1C92D9FD-9C8D-4698-8846-BF2B3A8E4C07}" type="presParOf" srcId="{C548F600-B70E-4451-8641-B56EEB4FDF15}" destId="{B17C99C0-DD65-4D47-A4DD-0114953F7773}" srcOrd="1" destOrd="0" presId="urn:microsoft.com/office/officeart/2005/8/layout/hierarchy1"/>
    <dgm:cxn modelId="{D395E5F0-3AFA-4F81-9D98-EA2EDD3921E3}" type="presParOf" srcId="{B17C99C0-DD65-4D47-A4DD-0114953F7773}" destId="{D4901C00-2D6A-48AC-9533-95B3DF0FEB40}" srcOrd="0" destOrd="0" presId="urn:microsoft.com/office/officeart/2005/8/layout/hierarchy1"/>
    <dgm:cxn modelId="{A425648A-8419-46A4-B5F4-2F15D5592BBC}" type="presParOf" srcId="{B17C99C0-DD65-4D47-A4DD-0114953F7773}" destId="{85C88AC0-C33C-482B-83F7-4C83959EE702}" srcOrd="1" destOrd="0" presId="urn:microsoft.com/office/officeart/2005/8/layout/hierarchy1"/>
    <dgm:cxn modelId="{BF681D10-E533-4243-937E-D41851D38D75}" type="presParOf" srcId="{85C88AC0-C33C-482B-83F7-4C83959EE702}" destId="{55CD830A-481E-4F3D-8E03-8773E03C13AF}" srcOrd="0" destOrd="0" presId="urn:microsoft.com/office/officeart/2005/8/layout/hierarchy1"/>
    <dgm:cxn modelId="{CE3C940D-253A-4130-A5B9-74E36C32E9E4}" type="presParOf" srcId="{55CD830A-481E-4F3D-8E03-8773E03C13AF}" destId="{3BFE1ED7-1862-4704-997A-6CA442573C33}" srcOrd="0" destOrd="0" presId="urn:microsoft.com/office/officeart/2005/8/layout/hierarchy1"/>
    <dgm:cxn modelId="{A1965C8A-9F89-40C0-80CB-32A71F773B67}" type="presParOf" srcId="{55CD830A-481E-4F3D-8E03-8773E03C13AF}" destId="{E7C168E6-1DAD-4331-A6EA-861020AE6BB4}" srcOrd="1" destOrd="0" presId="urn:microsoft.com/office/officeart/2005/8/layout/hierarchy1"/>
    <dgm:cxn modelId="{70F925C1-3F44-4FD1-BE86-2EB28E104356}" type="presParOf" srcId="{85C88AC0-C33C-482B-83F7-4C83959EE702}" destId="{FF8177AF-D6FE-49C0-8656-612F1F7F158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01C00-2D6A-48AC-9533-95B3DF0FEB40}">
      <dsp:nvSpPr>
        <dsp:cNvPr id="0" name=""/>
        <dsp:cNvSpPr/>
      </dsp:nvSpPr>
      <dsp:spPr>
        <a:xfrm>
          <a:off x="6183629" y="3031767"/>
          <a:ext cx="91440" cy="354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4911D-F491-4447-864B-F4E67EBCF7DA}">
      <dsp:nvSpPr>
        <dsp:cNvPr id="0" name=""/>
        <dsp:cNvSpPr/>
      </dsp:nvSpPr>
      <dsp:spPr>
        <a:xfrm>
          <a:off x="4740671" y="1904093"/>
          <a:ext cx="1488678" cy="354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402"/>
              </a:lnTo>
              <a:lnTo>
                <a:pt x="1488678" y="241402"/>
              </a:lnTo>
              <a:lnTo>
                <a:pt x="1488678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F01AD-BBA9-4D4E-A891-A7515609CF63}">
      <dsp:nvSpPr>
        <dsp:cNvPr id="0" name=""/>
        <dsp:cNvSpPr/>
      </dsp:nvSpPr>
      <dsp:spPr>
        <a:xfrm>
          <a:off x="3251993" y="3031767"/>
          <a:ext cx="1461114" cy="347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11"/>
              </a:lnTo>
              <a:lnTo>
                <a:pt x="1461114" y="234511"/>
              </a:lnTo>
              <a:lnTo>
                <a:pt x="1461114" y="3473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81ED2-175F-40E3-AD1F-322F5585F9DE}">
      <dsp:nvSpPr>
        <dsp:cNvPr id="0" name=""/>
        <dsp:cNvSpPr/>
      </dsp:nvSpPr>
      <dsp:spPr>
        <a:xfrm>
          <a:off x="3206273" y="3031767"/>
          <a:ext cx="91440" cy="354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72841-3A58-424E-B025-0C9E7FEF9E20}">
      <dsp:nvSpPr>
        <dsp:cNvPr id="0" name=""/>
        <dsp:cNvSpPr/>
      </dsp:nvSpPr>
      <dsp:spPr>
        <a:xfrm>
          <a:off x="1717595" y="4159441"/>
          <a:ext cx="91440" cy="354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8CD70-DA67-4E6D-9F9A-E8CFBFEA3274}">
      <dsp:nvSpPr>
        <dsp:cNvPr id="0" name=""/>
        <dsp:cNvSpPr/>
      </dsp:nvSpPr>
      <dsp:spPr>
        <a:xfrm>
          <a:off x="1763315" y="3031767"/>
          <a:ext cx="1488678" cy="354237"/>
        </a:xfrm>
        <a:custGeom>
          <a:avLst/>
          <a:gdLst/>
          <a:ahLst/>
          <a:cxnLst/>
          <a:rect l="0" t="0" r="0" b="0"/>
          <a:pathLst>
            <a:path>
              <a:moveTo>
                <a:pt x="1488678" y="0"/>
              </a:moveTo>
              <a:lnTo>
                <a:pt x="1488678" y="241402"/>
              </a:lnTo>
              <a:lnTo>
                <a:pt x="0" y="241402"/>
              </a:lnTo>
              <a:lnTo>
                <a:pt x="0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65B9E-3720-48A0-9D66-B6924456226B}">
      <dsp:nvSpPr>
        <dsp:cNvPr id="0" name=""/>
        <dsp:cNvSpPr/>
      </dsp:nvSpPr>
      <dsp:spPr>
        <a:xfrm>
          <a:off x="3251993" y="1904093"/>
          <a:ext cx="1488678" cy="354237"/>
        </a:xfrm>
        <a:custGeom>
          <a:avLst/>
          <a:gdLst/>
          <a:ahLst/>
          <a:cxnLst/>
          <a:rect l="0" t="0" r="0" b="0"/>
          <a:pathLst>
            <a:path>
              <a:moveTo>
                <a:pt x="1488678" y="0"/>
              </a:moveTo>
              <a:lnTo>
                <a:pt x="1488678" y="241402"/>
              </a:lnTo>
              <a:lnTo>
                <a:pt x="0" y="241402"/>
              </a:lnTo>
              <a:lnTo>
                <a:pt x="0" y="354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0DF8-8FE3-468A-854D-0504E1982605}">
      <dsp:nvSpPr>
        <dsp:cNvPr id="0" name=""/>
        <dsp:cNvSpPr/>
      </dsp:nvSpPr>
      <dsp:spPr>
        <a:xfrm>
          <a:off x="4694951" y="776420"/>
          <a:ext cx="91440" cy="354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A1824-17EA-4445-9A06-50CE03B7470C}">
      <dsp:nvSpPr>
        <dsp:cNvPr id="0" name=""/>
        <dsp:cNvSpPr/>
      </dsp:nvSpPr>
      <dsp:spPr>
        <a:xfrm>
          <a:off x="4131667" y="2984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DD6A7-CC74-4F55-83C5-EEEADC9406FF}">
      <dsp:nvSpPr>
        <dsp:cNvPr id="0" name=""/>
        <dsp:cNvSpPr/>
      </dsp:nvSpPr>
      <dsp:spPr>
        <a:xfrm>
          <a:off x="4267001" y="131551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NPCC</a:t>
          </a:r>
        </a:p>
      </dsp:txBody>
      <dsp:txXfrm>
        <a:off x="4289654" y="154204"/>
        <a:ext cx="1172703" cy="728129"/>
      </dsp:txXfrm>
    </dsp:sp>
    <dsp:sp modelId="{08D332A8-59FC-4CDD-B540-46CF991F6AE2}">
      <dsp:nvSpPr>
        <dsp:cNvPr id="0" name=""/>
        <dsp:cNvSpPr/>
      </dsp:nvSpPr>
      <dsp:spPr>
        <a:xfrm>
          <a:off x="4131667" y="1130658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ED4D8-22AC-448A-ABCE-68EDC5D0F2F6}">
      <dsp:nvSpPr>
        <dsp:cNvPr id="0" name=""/>
        <dsp:cNvSpPr/>
      </dsp:nvSpPr>
      <dsp:spPr>
        <a:xfrm>
          <a:off x="4267001" y="1259225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National Crime Operations Coordinating Committee</a:t>
          </a:r>
        </a:p>
      </dsp:txBody>
      <dsp:txXfrm>
        <a:off x="4289654" y="1281878"/>
        <a:ext cx="1172703" cy="728129"/>
      </dsp:txXfrm>
    </dsp:sp>
    <dsp:sp modelId="{CCB8E2B9-AA83-49AC-9277-14AF29337D5A}">
      <dsp:nvSpPr>
        <dsp:cNvPr id="0" name=""/>
        <dsp:cNvSpPr/>
      </dsp:nvSpPr>
      <dsp:spPr>
        <a:xfrm>
          <a:off x="2642989" y="2258331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DCDB3-236E-4B7A-A10A-FC5BB477E5D7}">
      <dsp:nvSpPr>
        <dsp:cNvPr id="0" name=""/>
        <dsp:cNvSpPr/>
      </dsp:nvSpPr>
      <dsp:spPr>
        <a:xfrm>
          <a:off x="2778323" y="2386899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Violent Crime and Public Protection Working Group </a:t>
          </a:r>
        </a:p>
      </dsp:txBody>
      <dsp:txXfrm>
        <a:off x="2800976" y="2409552"/>
        <a:ext cx="1172703" cy="728129"/>
      </dsp:txXfrm>
    </dsp:sp>
    <dsp:sp modelId="{C4BCA675-EE6F-41B6-8885-D16560484155}">
      <dsp:nvSpPr>
        <dsp:cNvPr id="0" name=""/>
        <dsp:cNvSpPr/>
      </dsp:nvSpPr>
      <dsp:spPr>
        <a:xfrm>
          <a:off x="1154310" y="3386005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19346-DE5C-473F-ACC2-833557F73D03}">
      <dsp:nvSpPr>
        <dsp:cNvPr id="0" name=""/>
        <dsp:cNvSpPr/>
      </dsp:nvSpPr>
      <dsp:spPr>
        <a:xfrm>
          <a:off x="1289645" y="3514573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Child Protection Abuse Investigation Working Group </a:t>
          </a:r>
        </a:p>
      </dsp:txBody>
      <dsp:txXfrm>
        <a:off x="1312298" y="3537226"/>
        <a:ext cx="1172703" cy="728129"/>
      </dsp:txXfrm>
    </dsp:sp>
    <dsp:sp modelId="{55B34341-3486-45B1-AD05-ABB37AD33C18}">
      <dsp:nvSpPr>
        <dsp:cNvPr id="0" name=""/>
        <dsp:cNvSpPr/>
      </dsp:nvSpPr>
      <dsp:spPr>
        <a:xfrm>
          <a:off x="1154310" y="4513679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F15C3-CF06-43E1-A3AE-8292B803D885}">
      <dsp:nvSpPr>
        <dsp:cNvPr id="0" name=""/>
        <dsp:cNvSpPr/>
      </dsp:nvSpPr>
      <dsp:spPr>
        <a:xfrm>
          <a:off x="1289645" y="4642246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The Hydrant Programme </a:t>
          </a:r>
        </a:p>
      </dsp:txBody>
      <dsp:txXfrm>
        <a:off x="1312298" y="4664899"/>
        <a:ext cx="1172703" cy="728129"/>
      </dsp:txXfrm>
    </dsp:sp>
    <dsp:sp modelId="{6733BF8E-BEDE-43EE-A9AB-6C72A242A692}">
      <dsp:nvSpPr>
        <dsp:cNvPr id="0" name=""/>
        <dsp:cNvSpPr/>
      </dsp:nvSpPr>
      <dsp:spPr>
        <a:xfrm>
          <a:off x="2642989" y="3386005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6F1D3-0F62-4707-AF90-ED1F74F962E0}">
      <dsp:nvSpPr>
        <dsp:cNvPr id="0" name=""/>
        <dsp:cNvSpPr/>
      </dsp:nvSpPr>
      <dsp:spPr>
        <a:xfrm>
          <a:off x="2778323" y="3514573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Vulnerability Knowledge and Practice Programme</a:t>
          </a:r>
        </a:p>
      </dsp:txBody>
      <dsp:txXfrm>
        <a:off x="2800976" y="3537226"/>
        <a:ext cx="1172703" cy="728129"/>
      </dsp:txXfrm>
    </dsp:sp>
    <dsp:sp modelId="{95DAF90C-49CC-4601-A9F3-A3A295F6518C}">
      <dsp:nvSpPr>
        <dsp:cNvPr id="0" name=""/>
        <dsp:cNvSpPr/>
      </dsp:nvSpPr>
      <dsp:spPr>
        <a:xfrm>
          <a:off x="4104103" y="3379114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4E3CA-8D42-4937-B314-55C16418A92F}">
      <dsp:nvSpPr>
        <dsp:cNvPr id="0" name=""/>
        <dsp:cNvSpPr/>
      </dsp:nvSpPr>
      <dsp:spPr>
        <a:xfrm>
          <a:off x="4239438" y="3507681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Others</a:t>
          </a:r>
        </a:p>
      </dsp:txBody>
      <dsp:txXfrm>
        <a:off x="4262091" y="3530334"/>
        <a:ext cx="1172703" cy="728129"/>
      </dsp:txXfrm>
    </dsp:sp>
    <dsp:sp modelId="{490DB064-363A-4C48-B21D-D3A7CF34720B}">
      <dsp:nvSpPr>
        <dsp:cNvPr id="0" name=""/>
        <dsp:cNvSpPr/>
      </dsp:nvSpPr>
      <dsp:spPr>
        <a:xfrm>
          <a:off x="5620345" y="2258331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8C30F-4C60-494F-95F8-C9186941A261}">
      <dsp:nvSpPr>
        <dsp:cNvPr id="0" name=""/>
        <dsp:cNvSpPr/>
      </dsp:nvSpPr>
      <dsp:spPr>
        <a:xfrm>
          <a:off x="5755679" y="2386899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B34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Intelligence Working Group </a:t>
          </a:r>
        </a:p>
      </dsp:txBody>
      <dsp:txXfrm>
        <a:off x="5778332" y="2409552"/>
        <a:ext cx="1172703" cy="728129"/>
      </dsp:txXfrm>
    </dsp:sp>
    <dsp:sp modelId="{3BFE1ED7-1862-4704-997A-6CA442573C33}">
      <dsp:nvSpPr>
        <dsp:cNvPr id="0" name=""/>
        <dsp:cNvSpPr/>
      </dsp:nvSpPr>
      <dsp:spPr>
        <a:xfrm>
          <a:off x="5620345" y="3386005"/>
          <a:ext cx="1218009" cy="773435"/>
        </a:xfrm>
        <a:prstGeom prst="roundRect">
          <a:avLst>
            <a:gd name="adj" fmla="val 10000"/>
          </a:avLst>
        </a:prstGeom>
        <a:solidFill>
          <a:srgbClr val="2B34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168E6-1DAD-4331-A6EA-861020AE6BB4}">
      <dsp:nvSpPr>
        <dsp:cNvPr id="0" name=""/>
        <dsp:cNvSpPr/>
      </dsp:nvSpPr>
      <dsp:spPr>
        <a:xfrm>
          <a:off x="5755679" y="3514573"/>
          <a:ext cx="1218009" cy="773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TOEX </a:t>
          </a:r>
        </a:p>
      </dsp:txBody>
      <dsp:txXfrm>
        <a:off x="5778332" y="3537226"/>
        <a:ext cx="1172703" cy="728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04055-9255-4F8F-A1BF-3A8FC7DE3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02BDD-B803-415B-8F7C-201077FB6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71932-9F5B-4743-AF5A-815CEAAB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8415B-6BB9-4254-B2BD-D677CBF9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966F-076D-4370-A2FE-E0166715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8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EE641-7D24-46CA-BC44-F8AB8023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0DC1A-C059-44E3-9137-CE882A597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C2A20-04C5-4D7E-B918-1FFD30A7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DE59C-CBD7-4B31-A991-12789A23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207B3-7611-41DE-AEF8-EACCD37A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2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0FE0BF-DF33-4462-97AC-BD932B182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37BE5-31CE-4757-B6D8-472F41BC7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43571-E52D-4F72-806F-BACC96CD5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55E25-DFA0-4B79-A5B3-E6BCDB05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A5B25-9FDC-45A8-BC7D-22688DB5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75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94E86-D241-40A8-820C-C55E07096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6B6B5-2743-4EB0-8D83-F7DFEBD9F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358F0-09FF-4E50-A62A-287178D2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B707C-1635-4FB8-A914-395AD5F5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45D5D-1C3F-438F-A2AA-24934CB8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1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10AC-40C3-4A54-BB3C-B005E824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174A7-9E33-4A9C-A7D9-4EAAA42D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C9478-8D4E-485F-9CA1-F853C3BDC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F3209-ADC3-44C5-B735-7C42F781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CB583-4B99-46EB-9A02-DB3577A9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7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5D91-2B3D-4B9C-848C-728F1BFB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F10EA-81BF-4885-83B3-2D621C112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07770-773F-42F8-AA3A-9DCDEA8D9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4A26A-7D58-4B74-879E-76BE40CEF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1119D-B6EB-4654-BBE4-0004A8A6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C6E4B-97D2-4689-BA28-01EB77BF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83174-5A7C-4CD7-9B0A-3056E444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4FA51-3069-43D4-8D4B-927227D18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DAF9A-FDCD-449D-9788-3491B013D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C83C59-F991-4A4B-9010-879BD8133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48558-9DCA-4B83-92B1-3E3C79CDB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EC57F-1DF0-41A5-A57E-FE495322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86FB0-A4BD-4CAE-8402-DD800520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DCCF2A-0699-4E77-8C94-215CE9C5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C7A0-A706-4C6D-AD2F-17711D79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C3D976-99FC-4156-ACB1-F4C967D4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4E907E-0469-4325-B6E3-D81DFA98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17B26-A3B7-4E63-B210-6654189D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9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AAF3A-5289-4EA1-BD02-D86A522D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5ACB2C-E978-417E-B078-B0F2AA70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EDFF5-B48E-45E3-B5EF-E23B3859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19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A298B-1388-45A7-A728-21B7C11C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4903D-1623-4739-9405-D50C0ED59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18477-C092-42DB-B2B5-6FDB18253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5117C-F8C1-4C24-8FF5-A65F06B3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40C89-4DE9-4CC8-B391-44DCAD85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4433C-A399-4252-8FA9-BD998F8D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4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580E-78DE-41DF-A8D2-54C2624AA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9411B-913C-4861-919B-7EF5ED340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92493-E60E-40D6-9B76-5DA79CD7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9B3C8-FE68-4BD5-811B-8E15315A8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F5EFB-3148-4A3A-B022-EB60B214E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7C3E1-BD60-429D-BBFF-34C41C18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717773-BBE9-4C1D-91B5-367BECE74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E14B9-2BA7-4DF1-A113-7F4157531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7BB0A-5383-4F46-B512-D2B77083B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A9111-B3DF-41A1-A4E6-3B27BDB56BE9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AE8CB-8F32-4F64-8905-947C6BD77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A58AD-838F-46D1-BBA2-6045779D1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CB6E2-03C9-4619-AEC5-897AEF81A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6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EE8FC8-D64B-4C5A-BED0-FA24591869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3078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40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LEANING</dc:creator>
  <cp:lastModifiedBy>JENNIFER LEANING</cp:lastModifiedBy>
  <cp:revision>1</cp:revision>
  <dcterms:created xsi:type="dcterms:W3CDTF">2023-03-22T14:56:40Z</dcterms:created>
  <dcterms:modified xsi:type="dcterms:W3CDTF">2023-03-22T15:16:24Z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529d828-a824-4b78-ab24-eaae5922aa38_Enabled">
    <vt:lpwstr>true</vt:lpwstr>
  </property>
  <property fmtid="{D5CDD505-2E9C-101B-9397-08002B2CF9AE}" pid="3" name="MSIP_Label_f529d828-a824-4b78-ab24-eaae5922aa38_SetDate">
    <vt:lpwstr>2023-03-22T14:56:41Z</vt:lpwstr>
  </property>
  <property fmtid="{D5CDD505-2E9C-101B-9397-08002B2CF9AE}" pid="4" name="MSIP_Label_f529d828-a824-4b78-ab24-eaae5922aa38_Method">
    <vt:lpwstr>Standard</vt:lpwstr>
  </property>
  <property fmtid="{D5CDD505-2E9C-101B-9397-08002B2CF9AE}" pid="5" name="MSIP_Label_f529d828-a824-4b78-ab24-eaae5922aa38_Name">
    <vt:lpwstr>OFFICIAL</vt:lpwstr>
  </property>
  <property fmtid="{D5CDD505-2E9C-101B-9397-08002B2CF9AE}" pid="6" name="MSIP_Label_f529d828-a824-4b78-ab24-eaae5922aa38_SiteId">
    <vt:lpwstr>b23255a1-8f78-4144-8904-31f019036ade</vt:lpwstr>
  </property>
  <property fmtid="{D5CDD505-2E9C-101B-9397-08002B2CF9AE}" pid="7" name="MSIP_Label_f529d828-a824-4b78-ab24-eaae5922aa38_ActionId">
    <vt:lpwstr>3cce4375-1dde-4f2d-a490-739c8015a6c6</vt:lpwstr>
  </property>
  <property fmtid="{D5CDD505-2E9C-101B-9397-08002B2CF9AE}" pid="8" name="MSIP_Label_f529d828-a824-4b78-ab24-eaae5922aa38_ContentBits">
    <vt:lpwstr>0</vt:lpwstr>
  </property>
</Properties>
</file>